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72" r:id="rId7"/>
    <p:sldId id="273" r:id="rId8"/>
    <p:sldId id="275" r:id="rId9"/>
    <p:sldId id="27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-108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8/29/2015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IWPA 2014 - 2015 Championships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84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4263" y="1733929"/>
            <a:ext cx="8825658" cy="312467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Congratulations to all International and Regional Hall of Fame recipients!!!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7528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IWPA</a:t>
            </a:r>
            <a:br>
              <a:rPr lang="en-US" sz="6600" dirty="0" smtClean="0"/>
            </a:br>
            <a:r>
              <a:rPr lang="en-US" sz="6600" dirty="0" smtClean="0"/>
              <a:t>Regional Hall of Fame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2014 – 2015 Season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862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48637"/>
            <a:ext cx="4511750" cy="2299781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REGION 5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CH </a:t>
            </a:r>
            <a:r>
              <a:rPr lang="en-US" sz="2600" dirty="0" err="1" smtClean="0"/>
              <a:t>Kolfinna</a:t>
            </a:r>
            <a:r>
              <a:rPr lang="en-US" sz="2600" dirty="0" smtClean="0"/>
              <a:t> </a:t>
            </a:r>
            <a:r>
              <a:rPr lang="en-US" sz="2600" dirty="0" err="1" smtClean="0"/>
              <a:t>Tucha</a:t>
            </a:r>
            <a:r>
              <a:rPr lang="en-US" sz="2600" dirty="0" smtClean="0"/>
              <a:t> Rhythm of My Heart CD, RE, CGC, WSXM, SV and registered with  Therapy Dog International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817660"/>
            <a:ext cx="3859212" cy="101836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Owner/Handler:</a:t>
            </a:r>
          </a:p>
          <a:p>
            <a:r>
              <a:rPr lang="en-US" sz="2400" dirty="0" smtClean="0"/>
              <a:t>Beverly </a:t>
            </a:r>
            <a:r>
              <a:rPr lang="en-US" sz="2400" dirty="0" err="1" smtClean="0"/>
              <a:t>Detwiler</a:t>
            </a:r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6943" y="1474612"/>
            <a:ext cx="5486400" cy="491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39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37731"/>
            <a:ext cx="3865134" cy="25517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REGION </a:t>
            </a:r>
            <a:r>
              <a:rPr lang="en-US" dirty="0"/>
              <a:t>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Carissa’s Large and in Charge CGC, DD3, WRD, RE, BN and</a:t>
            </a:r>
            <a:br>
              <a:rPr lang="en-US" dirty="0" smtClean="0"/>
            </a:br>
            <a:r>
              <a:rPr lang="en-US" dirty="0" smtClean="0"/>
              <a:t>IWPA WD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858602"/>
            <a:ext cx="3859212" cy="9774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Owner/Handler</a:t>
            </a:r>
          </a:p>
          <a:p>
            <a:r>
              <a:rPr lang="en-US" sz="2400" dirty="0" smtClean="0"/>
              <a:t>Constance </a:t>
            </a:r>
            <a:r>
              <a:rPr lang="en-US" sz="2400" dirty="0" err="1" smtClean="0"/>
              <a:t>Meech</a:t>
            </a:r>
            <a:endParaRPr 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4148" y="2035983"/>
            <a:ext cx="5818586" cy="432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932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842682"/>
            <a:ext cx="3865134" cy="218738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REGION 4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Aruff’s</a:t>
            </a:r>
            <a:r>
              <a:rPr lang="en-US" dirty="0" smtClean="0"/>
              <a:t> </a:t>
            </a:r>
            <a:r>
              <a:rPr lang="en-US" dirty="0" err="1" smtClean="0"/>
              <a:t>Cinnar</a:t>
            </a:r>
            <a:r>
              <a:rPr lang="en-US" dirty="0" smtClean="0"/>
              <a:t> Loki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858603"/>
            <a:ext cx="3859212" cy="10491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Owner/Handler</a:t>
            </a:r>
          </a:p>
          <a:p>
            <a:r>
              <a:rPr lang="en-US" sz="2400" dirty="0" smtClean="0"/>
              <a:t>Constance </a:t>
            </a:r>
            <a:r>
              <a:rPr lang="en-US" sz="2400" dirty="0" err="1" smtClean="0"/>
              <a:t>Meech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9895" y="1978159"/>
            <a:ext cx="5766361" cy="42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44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561850"/>
            <a:ext cx="8825658" cy="3215529"/>
          </a:xfrm>
        </p:spPr>
        <p:txBody>
          <a:bodyPr/>
          <a:lstStyle/>
          <a:p>
            <a:pPr algn="ctr"/>
            <a:r>
              <a:rPr lang="en-US" sz="6600" dirty="0" smtClean="0"/>
              <a:t>IWPA</a:t>
            </a:r>
            <a:br>
              <a:rPr lang="en-US" sz="6600" dirty="0" smtClean="0"/>
            </a:br>
            <a:r>
              <a:rPr lang="en-US" sz="6600" dirty="0" smtClean="0"/>
              <a:t>International</a:t>
            </a:r>
            <a:br>
              <a:rPr lang="en-US" sz="6600" dirty="0" smtClean="0"/>
            </a:br>
            <a:r>
              <a:rPr lang="en-US" sz="6600" dirty="0" smtClean="0"/>
              <a:t>Hall of Fame</a:t>
            </a:r>
            <a:br>
              <a:rPr lang="en-US" sz="6600" dirty="0" smtClean="0"/>
            </a:br>
            <a:r>
              <a:rPr lang="en-US" sz="6600" dirty="0" smtClean="0"/>
              <a:t>Inductee’s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sz="2400" dirty="0" smtClean="0"/>
          </a:p>
          <a:p>
            <a:r>
              <a:rPr lang="en-US" sz="3900" dirty="0" smtClean="0"/>
              <a:t>2013 – 2014 Season </a:t>
            </a:r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xmlns="" val="12184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514901"/>
            <a:ext cx="8825658" cy="3262480"/>
          </a:xfrm>
        </p:spPr>
        <p:txBody>
          <a:bodyPr/>
          <a:lstStyle/>
          <a:p>
            <a:pPr algn="ctr"/>
            <a:r>
              <a:rPr lang="en-US" sz="6600" dirty="0" smtClean="0"/>
              <a:t>June 14, 2014</a:t>
            </a:r>
            <a:br>
              <a:rPr lang="en-US" sz="6600" dirty="0" smtClean="0"/>
            </a:br>
            <a:r>
              <a:rPr lang="en-US" sz="6600" dirty="0" smtClean="0"/>
              <a:t>International Hall of Fame inductee’s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r>
              <a:rPr lang="en-US" sz="2400" dirty="0" smtClean="0"/>
              <a:t>2013 – 2014 Season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5250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85" y="868580"/>
            <a:ext cx="4511750" cy="231134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REGION 10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Cascade’s Shaman’s Dream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9448" y="4697505"/>
            <a:ext cx="3859212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Owner/Handler</a:t>
            </a:r>
          </a:p>
          <a:p>
            <a:r>
              <a:rPr lang="en-US" sz="2400" dirty="0" smtClean="0"/>
              <a:t>Jim Galli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8272" y="475844"/>
            <a:ext cx="3837701" cy="59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25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033" y="1215661"/>
            <a:ext cx="3865134" cy="16776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REGION </a:t>
            </a:r>
            <a:r>
              <a:rPr lang="en-US" dirty="0" smtClean="0"/>
              <a:t>5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Starbuck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476466"/>
            <a:ext cx="3859212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Owner/Handler</a:t>
            </a:r>
          </a:p>
          <a:p>
            <a:r>
              <a:rPr lang="en-US" sz="2400" dirty="0" smtClean="0"/>
              <a:t>Steve Jackson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7039" y="1881467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19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534</TotalTime>
  <Words>60</Words>
  <Application>Microsoft Office PowerPoint</Application>
  <PresentationFormat>Custom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 Boardroom</vt:lpstr>
      <vt:lpstr>IWPA 2014 - 2015 Championships</vt:lpstr>
      <vt:lpstr>IWPA Regional Hall of Fame</vt:lpstr>
      <vt:lpstr>REGION 5  CH Kolfinna Tucha Rhythm of My Heart CD, RE, CGC, WSXM, SV and registered with  Therapy Dog International</vt:lpstr>
      <vt:lpstr>REGION 4   Carissa’s Large and in Charge CGC, DD3, WRD, RE, BN and IWPA WD</vt:lpstr>
      <vt:lpstr>REGION 4  Aruff’s Cinnar Loki</vt:lpstr>
      <vt:lpstr>IWPA International Hall of Fame Inductee’s</vt:lpstr>
      <vt:lpstr>June 14, 2014 International Hall of Fame inductee’s</vt:lpstr>
      <vt:lpstr>REGION 10   Cascade’s Shaman’s Dream</vt:lpstr>
      <vt:lpstr>REGION 5  Starbuck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IWPA Regional Hall of Fame</dc:title>
  <dc:creator>Robbie Korgan-Reed</dc:creator>
  <cp:lastModifiedBy> </cp:lastModifiedBy>
  <cp:revision>41</cp:revision>
  <dcterms:created xsi:type="dcterms:W3CDTF">2013-04-28T21:16:40Z</dcterms:created>
  <dcterms:modified xsi:type="dcterms:W3CDTF">2015-08-29T17:46:12Z</dcterms:modified>
</cp:coreProperties>
</file>